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55" autoAdjust="0"/>
    <p:restoredTop sz="94683" autoAdjust="0"/>
  </p:normalViewPr>
  <p:slideViewPr>
    <p:cSldViewPr>
      <p:cViewPr varScale="1">
        <p:scale>
          <a:sx n="101" d="100"/>
          <a:sy n="101" d="100"/>
        </p:scale>
        <p:origin x="150" y="24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27C94-1AF9-4A63-8C5E-3EA8D5069965}" type="datetimeFigureOut">
              <a:rPr lang="en-US" smtClean="0"/>
              <a:t>6/5/2018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C28CB-3B17-44D0-ABFF-99A0FCE7CC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861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27C94-1AF9-4A63-8C5E-3EA8D5069965}" type="datetimeFigureOut">
              <a:rPr lang="en-US" smtClean="0"/>
              <a:t>6/5/2018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C28CB-3B17-44D0-ABFF-99A0FCE7CC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532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27C94-1AF9-4A63-8C5E-3EA8D5069965}" type="datetimeFigureOut">
              <a:rPr lang="en-US" smtClean="0"/>
              <a:t>6/5/2018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C28CB-3B17-44D0-ABFF-99A0FCE7CC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089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27C94-1AF9-4A63-8C5E-3EA8D5069965}" type="datetimeFigureOut">
              <a:rPr lang="en-US" smtClean="0"/>
              <a:t>6/5/2018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C28CB-3B17-44D0-ABFF-99A0FCE7CC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598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27C94-1AF9-4A63-8C5E-3EA8D5069965}" type="datetimeFigureOut">
              <a:rPr lang="en-US" smtClean="0"/>
              <a:t>6/5/2018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C28CB-3B17-44D0-ABFF-99A0FCE7CC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233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27C94-1AF9-4A63-8C5E-3EA8D5069965}" type="datetimeFigureOut">
              <a:rPr lang="en-US" smtClean="0"/>
              <a:t>6/5/2018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C28CB-3B17-44D0-ABFF-99A0FCE7CC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677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27C94-1AF9-4A63-8C5E-3EA8D5069965}" type="datetimeFigureOut">
              <a:rPr lang="en-US" smtClean="0"/>
              <a:t>6/5/2018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C28CB-3B17-44D0-ABFF-99A0FCE7CC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1863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27C94-1AF9-4A63-8C5E-3EA8D5069965}" type="datetimeFigureOut">
              <a:rPr lang="en-US" smtClean="0"/>
              <a:t>6/5/2018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C28CB-3B17-44D0-ABFF-99A0FCE7CC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792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27C94-1AF9-4A63-8C5E-3EA8D5069965}" type="datetimeFigureOut">
              <a:rPr lang="en-US" smtClean="0"/>
              <a:t>6/5/2018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C28CB-3B17-44D0-ABFF-99A0FCE7CC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216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27C94-1AF9-4A63-8C5E-3EA8D5069965}" type="datetimeFigureOut">
              <a:rPr lang="en-US" smtClean="0"/>
              <a:t>6/5/2018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C28CB-3B17-44D0-ABFF-99A0FCE7CC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784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27C94-1AF9-4A63-8C5E-3EA8D5069965}" type="datetimeFigureOut">
              <a:rPr lang="en-US" smtClean="0"/>
              <a:t>6/5/2018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C28CB-3B17-44D0-ABFF-99A0FCE7CC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911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927C94-1AF9-4A63-8C5E-3EA8D5069965}" type="datetimeFigureOut">
              <a:rPr lang="en-US" smtClean="0"/>
              <a:t>6/5/2018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9C28CB-3B17-44D0-ABFF-99A0FCE7CC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835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1925595" y="1449859"/>
            <a:ext cx="1655805" cy="988541"/>
          </a:xfrm>
          <a:prstGeom prst="roundRect">
            <a:avLst/>
          </a:prstGeom>
          <a:noFill/>
          <a:ln w="254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Arduino Sketch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019800" y="304800"/>
            <a:ext cx="0" cy="5943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400" y="2505075"/>
            <a:ext cx="2466975" cy="184785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133350"/>
            <a:ext cx="1600200" cy="1088371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1" y="133350"/>
            <a:ext cx="4571999" cy="908946"/>
          </a:xfrm>
          <a:prstGeom prst="rect">
            <a:avLst/>
          </a:prstGeom>
        </p:spPr>
      </p:pic>
      <p:sp>
        <p:nvSpPr>
          <p:cNvPr id="17" name="Rounded Rectangle 16"/>
          <p:cNvSpPr/>
          <p:nvPr/>
        </p:nvSpPr>
        <p:spPr>
          <a:xfrm>
            <a:off x="8458201" y="1449859"/>
            <a:ext cx="1655805" cy="988541"/>
          </a:xfrm>
          <a:prstGeom prst="roundRect">
            <a:avLst/>
          </a:prstGeom>
          <a:noFill/>
          <a:ln w="254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ST_Anything</a:t>
            </a:r>
            <a:r>
              <a:rPr lang="en-US" dirty="0" smtClean="0">
                <a:solidFill>
                  <a:schemeClr val="tx1"/>
                </a:solidFill>
              </a:rPr>
              <a:t> Parent Device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1925595" y="2934729"/>
            <a:ext cx="1655805" cy="988541"/>
          </a:xfrm>
          <a:prstGeom prst="roundRect">
            <a:avLst/>
          </a:prstGeom>
          <a:noFill/>
          <a:ln w="254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ST_Anything</a:t>
            </a:r>
            <a:endParaRPr lang="en-US" dirty="0" smtClean="0">
              <a:solidFill>
                <a:schemeClr val="tx1"/>
              </a:solidFill>
            </a:endParaRP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Library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1925595" y="4489337"/>
            <a:ext cx="1655805" cy="988541"/>
          </a:xfrm>
          <a:prstGeom prst="roundRect">
            <a:avLst/>
          </a:prstGeom>
          <a:noFill/>
          <a:ln w="254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SmartThings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Library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1" name="Straight Arrow Connector 20"/>
          <p:cNvCxnSpPr>
            <a:stCxn id="5" idx="2"/>
            <a:endCxn id="18" idx="0"/>
          </p:cNvCxnSpPr>
          <p:nvPr/>
        </p:nvCxnSpPr>
        <p:spPr>
          <a:xfrm>
            <a:off x="2753498" y="2438400"/>
            <a:ext cx="0" cy="496329"/>
          </a:xfrm>
          <a:prstGeom prst="straightConnector1">
            <a:avLst/>
          </a:prstGeom>
          <a:ln w="25400">
            <a:solidFill>
              <a:schemeClr val="tx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18" idx="2"/>
            <a:endCxn id="19" idx="0"/>
          </p:cNvCxnSpPr>
          <p:nvPr/>
        </p:nvCxnSpPr>
        <p:spPr>
          <a:xfrm>
            <a:off x="2753498" y="3923270"/>
            <a:ext cx="0" cy="566067"/>
          </a:xfrm>
          <a:prstGeom prst="straightConnector1">
            <a:avLst/>
          </a:prstGeom>
          <a:ln w="25400">
            <a:solidFill>
              <a:schemeClr val="tx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endCxn id="19" idx="3"/>
          </p:cNvCxnSpPr>
          <p:nvPr/>
        </p:nvCxnSpPr>
        <p:spPr>
          <a:xfrm flipH="1">
            <a:off x="3581400" y="3812414"/>
            <a:ext cx="1752600" cy="1171194"/>
          </a:xfrm>
          <a:prstGeom prst="straightConnector1">
            <a:avLst/>
          </a:prstGeom>
          <a:ln w="25400">
            <a:solidFill>
              <a:schemeClr val="tx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17" idx="1"/>
          </p:cNvCxnSpPr>
          <p:nvPr/>
        </p:nvCxnSpPr>
        <p:spPr>
          <a:xfrm flipH="1">
            <a:off x="6629401" y="1944130"/>
            <a:ext cx="1828800" cy="1256270"/>
          </a:xfrm>
          <a:prstGeom prst="straightConnector1">
            <a:avLst/>
          </a:prstGeom>
          <a:ln w="25400">
            <a:solidFill>
              <a:schemeClr val="tx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ounded Rectangle 35"/>
          <p:cNvSpPr/>
          <p:nvPr/>
        </p:nvSpPr>
        <p:spPr>
          <a:xfrm>
            <a:off x="9982200" y="2505075"/>
            <a:ext cx="1655805" cy="988541"/>
          </a:xfrm>
          <a:prstGeom prst="roundRect">
            <a:avLst/>
          </a:prstGeom>
          <a:noFill/>
          <a:ln w="254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10113537" y="2664474"/>
            <a:ext cx="1655805" cy="988541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10244874" y="2823873"/>
            <a:ext cx="1655805" cy="988541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ST_Anything</a:t>
            </a:r>
            <a:r>
              <a:rPr lang="en-US" dirty="0" smtClean="0">
                <a:solidFill>
                  <a:schemeClr val="tx1"/>
                </a:solidFill>
              </a:rPr>
              <a:t> Child Devices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37" name="Straight Arrow Connector 36"/>
          <p:cNvCxnSpPr>
            <a:stCxn id="17" idx="3"/>
            <a:endCxn id="36" idx="0"/>
          </p:cNvCxnSpPr>
          <p:nvPr/>
        </p:nvCxnSpPr>
        <p:spPr>
          <a:xfrm>
            <a:off x="10114006" y="1944130"/>
            <a:ext cx="696097" cy="560945"/>
          </a:xfrm>
          <a:prstGeom prst="straightConnector1">
            <a:avLst/>
          </a:prstGeom>
          <a:ln w="25400">
            <a:solidFill>
              <a:schemeClr val="tx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ounded Rectangle 39"/>
          <p:cNvSpPr/>
          <p:nvPr/>
        </p:nvSpPr>
        <p:spPr>
          <a:xfrm>
            <a:off x="8457732" y="4802659"/>
            <a:ext cx="1655805" cy="988541"/>
          </a:xfrm>
          <a:prstGeom prst="roundRect">
            <a:avLst/>
          </a:prstGeom>
          <a:noFill/>
          <a:ln w="254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SmartApps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(SHM, </a:t>
            </a:r>
            <a:r>
              <a:rPr lang="en-US" dirty="0" err="1" smtClean="0">
                <a:solidFill>
                  <a:schemeClr val="tx1"/>
                </a:solidFill>
              </a:rPr>
              <a:t>CoRE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etc</a:t>
            </a:r>
            <a:r>
              <a:rPr lang="en-US" dirty="0" smtClean="0">
                <a:solidFill>
                  <a:schemeClr val="tx1"/>
                </a:solidFill>
              </a:rPr>
              <a:t>…)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41" name="Straight Arrow Connector 40"/>
          <p:cNvCxnSpPr>
            <a:stCxn id="17" idx="2"/>
            <a:endCxn id="40" idx="0"/>
          </p:cNvCxnSpPr>
          <p:nvPr/>
        </p:nvCxnSpPr>
        <p:spPr>
          <a:xfrm flipH="1">
            <a:off x="9285635" y="2438400"/>
            <a:ext cx="469" cy="2364259"/>
          </a:xfrm>
          <a:prstGeom prst="straightConnector1">
            <a:avLst/>
          </a:prstGeom>
          <a:ln w="25400">
            <a:solidFill>
              <a:schemeClr val="tx2"/>
            </a:solidFill>
            <a:prstDash val="sys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35" idx="2"/>
            <a:endCxn id="40" idx="0"/>
          </p:cNvCxnSpPr>
          <p:nvPr/>
        </p:nvCxnSpPr>
        <p:spPr>
          <a:xfrm flipH="1">
            <a:off x="9285635" y="3812414"/>
            <a:ext cx="1787142" cy="990245"/>
          </a:xfrm>
          <a:prstGeom prst="straightConnector1">
            <a:avLst/>
          </a:prstGeom>
          <a:ln w="25400">
            <a:solidFill>
              <a:schemeClr val="tx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 rot="16200000">
            <a:off x="8362487" y="3386311"/>
            <a:ext cx="15660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Updates</a:t>
            </a:r>
            <a:endParaRPr lang="en-US" sz="1400" dirty="0"/>
          </a:p>
        </p:txBody>
      </p:sp>
      <p:sp>
        <p:nvSpPr>
          <p:cNvPr id="51" name="TextBox 50"/>
          <p:cNvSpPr txBox="1"/>
          <p:nvPr/>
        </p:nvSpPr>
        <p:spPr>
          <a:xfrm rot="19840811">
            <a:off x="9232617" y="4107844"/>
            <a:ext cx="15660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Updates</a:t>
            </a:r>
            <a:endParaRPr lang="en-US" sz="1400" dirty="0"/>
          </a:p>
        </p:txBody>
      </p:sp>
      <p:sp>
        <p:nvSpPr>
          <p:cNvPr id="52" name="TextBox 51"/>
          <p:cNvSpPr txBox="1"/>
          <p:nvPr/>
        </p:nvSpPr>
        <p:spPr>
          <a:xfrm>
            <a:off x="152400" y="4648200"/>
            <a:ext cx="1828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Based on original </a:t>
            </a:r>
            <a:r>
              <a:rPr lang="en-US" sz="1200" dirty="0" err="1" smtClean="0"/>
              <a:t>ThingShield</a:t>
            </a:r>
            <a:r>
              <a:rPr lang="en-US" sz="1200" dirty="0" smtClean="0"/>
              <a:t> Arduino library, now supports LAN connections as well as </a:t>
            </a:r>
            <a:r>
              <a:rPr lang="en-US" sz="1200" dirty="0" err="1" smtClean="0"/>
              <a:t>Zigbee</a:t>
            </a:r>
            <a:r>
              <a:rPr lang="en-US" sz="1200" dirty="0" smtClean="0"/>
              <a:t> ST </a:t>
            </a:r>
            <a:r>
              <a:rPr lang="en-US" sz="1200" dirty="0" err="1" smtClean="0"/>
              <a:t>ThingShield</a:t>
            </a:r>
            <a:r>
              <a:rPr lang="en-US" sz="1200" dirty="0" smtClean="0"/>
              <a:t>.</a:t>
            </a:r>
            <a:endParaRPr lang="en-US" sz="1200" dirty="0"/>
          </a:p>
        </p:txBody>
      </p:sp>
      <p:sp>
        <p:nvSpPr>
          <p:cNvPr id="53" name="TextBox 52"/>
          <p:cNvSpPr txBox="1"/>
          <p:nvPr/>
        </p:nvSpPr>
        <p:spPr>
          <a:xfrm>
            <a:off x="152400" y="2999345"/>
            <a:ext cx="1828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Implements ST Capabilities as Arduino sensors and actuators.  Also, handles polling and updates.</a:t>
            </a:r>
            <a:endParaRPr lang="en-US" sz="1200" dirty="0"/>
          </a:p>
        </p:txBody>
      </p:sp>
      <p:sp>
        <p:nvSpPr>
          <p:cNvPr id="54" name="TextBox 53"/>
          <p:cNvSpPr txBox="1"/>
          <p:nvPr/>
        </p:nvSpPr>
        <p:spPr>
          <a:xfrm>
            <a:off x="152400" y="1520932"/>
            <a:ext cx="1828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Provides single file for end-user editing to define which devices and pins will be used.</a:t>
            </a:r>
            <a:endParaRPr lang="en-US" sz="1200" dirty="0"/>
          </a:p>
        </p:txBody>
      </p:sp>
      <p:sp>
        <p:nvSpPr>
          <p:cNvPr id="55" name="TextBox 54"/>
          <p:cNvSpPr txBox="1"/>
          <p:nvPr/>
        </p:nvSpPr>
        <p:spPr>
          <a:xfrm>
            <a:off x="5183782" y="4153647"/>
            <a:ext cx="15660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Hub v2</a:t>
            </a:r>
            <a:endParaRPr lang="en-US" sz="1400" dirty="0"/>
          </a:p>
        </p:txBody>
      </p:sp>
      <p:sp>
        <p:nvSpPr>
          <p:cNvPr id="56" name="TextBox 55"/>
          <p:cNvSpPr txBox="1"/>
          <p:nvPr/>
        </p:nvSpPr>
        <p:spPr>
          <a:xfrm>
            <a:off x="10088059" y="1307366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Auto creates child devices based on updates from Arduino.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911137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7225" y="2562225"/>
            <a:ext cx="2848484" cy="1515860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1925595" y="1449859"/>
            <a:ext cx="1655805" cy="988541"/>
          </a:xfrm>
          <a:prstGeom prst="roundRect">
            <a:avLst/>
          </a:prstGeom>
          <a:noFill/>
          <a:ln w="254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Arduino Sketch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019800" y="304800"/>
            <a:ext cx="0" cy="5943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133350"/>
            <a:ext cx="1600200" cy="1088371"/>
          </a:xfrm>
          <a:prstGeom prst="rect">
            <a:avLst/>
          </a:prstGeom>
        </p:spPr>
      </p:pic>
      <p:sp>
        <p:nvSpPr>
          <p:cNvPr id="18" name="Rounded Rectangle 17"/>
          <p:cNvSpPr/>
          <p:nvPr/>
        </p:nvSpPr>
        <p:spPr>
          <a:xfrm>
            <a:off x="1925595" y="2934729"/>
            <a:ext cx="1655805" cy="988541"/>
          </a:xfrm>
          <a:prstGeom prst="roundRect">
            <a:avLst/>
          </a:prstGeom>
          <a:noFill/>
          <a:ln w="254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ST_Anything</a:t>
            </a:r>
            <a:endParaRPr lang="en-US" dirty="0" smtClean="0">
              <a:solidFill>
                <a:schemeClr val="tx1"/>
              </a:solidFill>
            </a:endParaRP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Library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1925595" y="4489337"/>
            <a:ext cx="1655805" cy="988541"/>
          </a:xfrm>
          <a:prstGeom prst="roundRect">
            <a:avLst/>
          </a:prstGeom>
          <a:noFill/>
          <a:ln w="254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SmartThings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Library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1" name="Straight Arrow Connector 20"/>
          <p:cNvCxnSpPr>
            <a:stCxn id="5" idx="2"/>
            <a:endCxn id="18" idx="0"/>
          </p:cNvCxnSpPr>
          <p:nvPr/>
        </p:nvCxnSpPr>
        <p:spPr>
          <a:xfrm>
            <a:off x="2753498" y="2438400"/>
            <a:ext cx="0" cy="496329"/>
          </a:xfrm>
          <a:prstGeom prst="straightConnector1">
            <a:avLst/>
          </a:prstGeom>
          <a:ln w="25400">
            <a:solidFill>
              <a:schemeClr val="tx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18" idx="2"/>
            <a:endCxn id="19" idx="0"/>
          </p:cNvCxnSpPr>
          <p:nvPr/>
        </p:nvCxnSpPr>
        <p:spPr>
          <a:xfrm>
            <a:off x="2753498" y="3923270"/>
            <a:ext cx="0" cy="566067"/>
          </a:xfrm>
          <a:prstGeom prst="straightConnector1">
            <a:avLst/>
          </a:prstGeom>
          <a:ln w="25400">
            <a:solidFill>
              <a:schemeClr val="tx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endCxn id="19" idx="3"/>
          </p:cNvCxnSpPr>
          <p:nvPr/>
        </p:nvCxnSpPr>
        <p:spPr>
          <a:xfrm flipH="1">
            <a:off x="3581400" y="4078085"/>
            <a:ext cx="1295401" cy="905523"/>
          </a:xfrm>
          <a:prstGeom prst="straightConnector1">
            <a:avLst/>
          </a:prstGeom>
          <a:ln w="25400">
            <a:solidFill>
              <a:schemeClr val="tx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17" idx="1"/>
          </p:cNvCxnSpPr>
          <p:nvPr/>
        </p:nvCxnSpPr>
        <p:spPr>
          <a:xfrm flipH="1">
            <a:off x="7239000" y="1944130"/>
            <a:ext cx="1219201" cy="745128"/>
          </a:xfrm>
          <a:prstGeom prst="straightConnector1">
            <a:avLst/>
          </a:prstGeom>
          <a:ln w="25400">
            <a:solidFill>
              <a:schemeClr val="tx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ounded Rectangle 35"/>
          <p:cNvSpPr/>
          <p:nvPr/>
        </p:nvSpPr>
        <p:spPr>
          <a:xfrm>
            <a:off x="9869583" y="3088809"/>
            <a:ext cx="1655805" cy="988541"/>
          </a:xfrm>
          <a:prstGeom prst="roundRect">
            <a:avLst/>
          </a:prstGeom>
          <a:noFill/>
          <a:ln w="254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10000920" y="3248208"/>
            <a:ext cx="1655805" cy="988541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10144897" y="3428999"/>
            <a:ext cx="1655805" cy="988541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ST_Anything</a:t>
            </a:r>
            <a:r>
              <a:rPr lang="en-US" dirty="0" smtClean="0">
                <a:solidFill>
                  <a:schemeClr val="tx1"/>
                </a:solidFill>
              </a:rPr>
              <a:t> Child Devices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37" name="Straight Arrow Connector 36"/>
          <p:cNvCxnSpPr>
            <a:stCxn id="17" idx="3"/>
            <a:endCxn id="36" idx="0"/>
          </p:cNvCxnSpPr>
          <p:nvPr/>
        </p:nvCxnSpPr>
        <p:spPr>
          <a:xfrm>
            <a:off x="10114006" y="1944130"/>
            <a:ext cx="583480" cy="1144679"/>
          </a:xfrm>
          <a:prstGeom prst="straightConnector1">
            <a:avLst/>
          </a:prstGeom>
          <a:ln w="25400">
            <a:solidFill>
              <a:schemeClr val="tx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ounded Rectangle 39"/>
          <p:cNvSpPr/>
          <p:nvPr/>
        </p:nvSpPr>
        <p:spPr>
          <a:xfrm>
            <a:off x="8077200" y="5715000"/>
            <a:ext cx="2438400" cy="988541"/>
          </a:xfrm>
          <a:prstGeom prst="roundRect">
            <a:avLst/>
          </a:prstGeom>
          <a:noFill/>
          <a:ln w="254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Apps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(Rule Machine, Simple Lighting, </a:t>
            </a:r>
            <a:r>
              <a:rPr lang="en-US" dirty="0" err="1" smtClean="0">
                <a:solidFill>
                  <a:schemeClr val="tx1"/>
                </a:solidFill>
              </a:rPr>
              <a:t>etc</a:t>
            </a:r>
            <a:r>
              <a:rPr lang="en-US" dirty="0" smtClean="0">
                <a:solidFill>
                  <a:schemeClr val="tx1"/>
                </a:solidFill>
              </a:rPr>
              <a:t>…)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41" name="Straight Arrow Connector 40"/>
          <p:cNvCxnSpPr>
            <a:stCxn id="17" idx="2"/>
            <a:endCxn id="40" idx="0"/>
          </p:cNvCxnSpPr>
          <p:nvPr/>
        </p:nvCxnSpPr>
        <p:spPr>
          <a:xfrm>
            <a:off x="9286104" y="2438400"/>
            <a:ext cx="10296" cy="3276600"/>
          </a:xfrm>
          <a:prstGeom prst="straightConnector1">
            <a:avLst/>
          </a:prstGeom>
          <a:ln w="25400">
            <a:solidFill>
              <a:schemeClr val="tx2"/>
            </a:solidFill>
            <a:prstDash val="sys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35" idx="2"/>
            <a:endCxn id="40" idx="0"/>
          </p:cNvCxnSpPr>
          <p:nvPr/>
        </p:nvCxnSpPr>
        <p:spPr>
          <a:xfrm flipH="1">
            <a:off x="9296400" y="4417540"/>
            <a:ext cx="1676400" cy="1297460"/>
          </a:xfrm>
          <a:prstGeom prst="straightConnector1">
            <a:avLst/>
          </a:prstGeom>
          <a:ln w="25400">
            <a:solidFill>
              <a:schemeClr val="tx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 rot="16200000">
            <a:off x="8092687" y="3656111"/>
            <a:ext cx="21056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Button &amp; RSSI Events</a:t>
            </a:r>
            <a:endParaRPr lang="en-US" sz="1400" dirty="0"/>
          </a:p>
        </p:txBody>
      </p:sp>
      <p:sp>
        <p:nvSpPr>
          <p:cNvPr id="51" name="TextBox 50"/>
          <p:cNvSpPr txBox="1"/>
          <p:nvPr/>
        </p:nvSpPr>
        <p:spPr>
          <a:xfrm rot="19276671">
            <a:off x="9722303" y="4977044"/>
            <a:ext cx="15660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Events</a:t>
            </a:r>
            <a:endParaRPr lang="en-US" sz="1400" dirty="0"/>
          </a:p>
        </p:txBody>
      </p:sp>
      <p:sp>
        <p:nvSpPr>
          <p:cNvPr id="52" name="TextBox 51"/>
          <p:cNvSpPr txBox="1"/>
          <p:nvPr/>
        </p:nvSpPr>
        <p:spPr>
          <a:xfrm>
            <a:off x="152400" y="4648200"/>
            <a:ext cx="1828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Based on original </a:t>
            </a:r>
            <a:r>
              <a:rPr lang="en-US" sz="1200" dirty="0" err="1" smtClean="0"/>
              <a:t>ThingShield</a:t>
            </a:r>
            <a:r>
              <a:rPr lang="en-US" sz="1200" dirty="0" smtClean="0"/>
              <a:t> Arduino library, now supports LAN connections as well as </a:t>
            </a:r>
            <a:r>
              <a:rPr lang="en-US" sz="1200" dirty="0" err="1" smtClean="0"/>
              <a:t>Zigbee</a:t>
            </a:r>
            <a:r>
              <a:rPr lang="en-US" sz="1200" dirty="0" smtClean="0"/>
              <a:t> ST </a:t>
            </a:r>
            <a:r>
              <a:rPr lang="en-US" sz="1200" dirty="0" err="1" smtClean="0"/>
              <a:t>ThingShield</a:t>
            </a:r>
            <a:r>
              <a:rPr lang="en-US" sz="1200" dirty="0" smtClean="0"/>
              <a:t>.</a:t>
            </a:r>
            <a:endParaRPr lang="en-US" sz="1200" dirty="0"/>
          </a:p>
        </p:txBody>
      </p:sp>
      <p:sp>
        <p:nvSpPr>
          <p:cNvPr id="53" name="TextBox 52"/>
          <p:cNvSpPr txBox="1"/>
          <p:nvPr/>
        </p:nvSpPr>
        <p:spPr>
          <a:xfrm>
            <a:off x="152400" y="2999345"/>
            <a:ext cx="1828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Implements ST Capabilities as Arduino sensors and actuators.  Also, handles polling and updates.</a:t>
            </a:r>
            <a:endParaRPr lang="en-US" sz="1200" dirty="0"/>
          </a:p>
        </p:txBody>
      </p:sp>
      <p:sp>
        <p:nvSpPr>
          <p:cNvPr id="54" name="TextBox 53"/>
          <p:cNvSpPr txBox="1"/>
          <p:nvPr/>
        </p:nvSpPr>
        <p:spPr>
          <a:xfrm>
            <a:off x="152400" y="1520932"/>
            <a:ext cx="1828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Provides single file for end-user editing to define which devices and pins will be used.</a:t>
            </a:r>
            <a:endParaRPr lang="en-US" sz="1200" dirty="0"/>
          </a:p>
        </p:txBody>
      </p:sp>
      <p:sp>
        <p:nvSpPr>
          <p:cNvPr id="55" name="TextBox 54"/>
          <p:cNvSpPr txBox="1"/>
          <p:nvPr/>
        </p:nvSpPr>
        <p:spPr>
          <a:xfrm>
            <a:off x="5029200" y="4038600"/>
            <a:ext cx="17946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err="1" smtClean="0"/>
              <a:t>Hubitat</a:t>
            </a:r>
            <a:r>
              <a:rPr lang="en-US" sz="1400" dirty="0" smtClean="0"/>
              <a:t> Elevation Hub</a:t>
            </a:r>
            <a:endParaRPr lang="en-US" sz="14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62800" y="73014"/>
            <a:ext cx="3810000" cy="1374786"/>
          </a:xfrm>
          <a:prstGeom prst="rect">
            <a:avLst/>
          </a:prstGeom>
        </p:spPr>
      </p:pic>
      <p:sp>
        <p:nvSpPr>
          <p:cNvPr id="17" name="Rounded Rectangle 16"/>
          <p:cNvSpPr/>
          <p:nvPr/>
        </p:nvSpPr>
        <p:spPr>
          <a:xfrm>
            <a:off x="8458201" y="1449859"/>
            <a:ext cx="1655805" cy="988541"/>
          </a:xfrm>
          <a:prstGeom prst="roundRect">
            <a:avLst/>
          </a:prstGeom>
          <a:noFill/>
          <a:ln w="254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HubDuino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Parent </a:t>
            </a:r>
            <a:r>
              <a:rPr lang="en-US" dirty="0" smtClean="0">
                <a:solidFill>
                  <a:schemeClr val="tx1"/>
                </a:solidFill>
              </a:rPr>
              <a:t>Device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10618058" y="1714533"/>
            <a:ext cx="14977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Auto creates child devices based on updates from Arduino.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482107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174</Words>
  <Application>Microsoft Office PowerPoint</Application>
  <PresentationFormat>Widescreen</PresentationFormat>
  <Paragraphs>32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 Ogorchock</dc:creator>
  <cp:lastModifiedBy>Daniel Ogorchock</cp:lastModifiedBy>
  <cp:revision>9</cp:revision>
  <dcterms:created xsi:type="dcterms:W3CDTF">2017-04-24T00:03:34Z</dcterms:created>
  <dcterms:modified xsi:type="dcterms:W3CDTF">2018-06-06T03:45:57Z</dcterms:modified>
</cp:coreProperties>
</file>